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6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0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9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933450"/>
          </a:xfrm>
        </p:spPr>
        <p:txBody>
          <a:bodyPr/>
          <a:lstStyle/>
          <a:p>
            <a:r>
              <a:rPr lang="tr-TR" b="1" dirty="0"/>
              <a:t>POPULATION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POPULATION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13</cp:revision>
  <dcterms:created xsi:type="dcterms:W3CDTF">2021-02-02T11:36:17Z</dcterms:created>
  <dcterms:modified xsi:type="dcterms:W3CDTF">2024-02-02T10:14:34Z</dcterms:modified>
</cp:coreProperties>
</file>